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1 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371600"/>
            <a:ext cx="8463108" cy="1077218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à la page 269, activité 11 (</a:t>
            </a:r>
            <a:r>
              <a:rPr lang="fr-FR" sz="3200" smtClean="0">
                <a:solidFill>
                  <a:schemeClr val="bg1"/>
                </a:solidFill>
                <a:latin typeface="Kristen ITC" pitchFamily="66" charset="0"/>
              </a:rPr>
              <a:t>phrases complètes!)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386242"/>
            <a:ext cx="3437407" cy="344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19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42</cp:revision>
  <dcterms:created xsi:type="dcterms:W3CDTF">2011-09-14T23:22:57Z</dcterms:created>
  <dcterms:modified xsi:type="dcterms:W3CDTF">2011-12-06T15:47:46Z</dcterms:modified>
</cp:coreProperties>
</file>